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9EE77-4B00-49ED-BFBF-D7534DED8091}" type="datetimeFigureOut">
              <a:rPr lang="pt-BR" smtClean="0"/>
              <a:t>10/04/2017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7DA4F-EC1C-4A02-8DCD-E50DCC3079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8712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9EE77-4B00-49ED-BFBF-D7534DED8091}" type="datetimeFigureOut">
              <a:rPr lang="pt-BR" smtClean="0"/>
              <a:t>10/04/2017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7DA4F-EC1C-4A02-8DCD-E50DCC3079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544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9EE77-4B00-49ED-BFBF-D7534DED8091}" type="datetimeFigureOut">
              <a:rPr lang="pt-BR" smtClean="0"/>
              <a:t>10/04/2017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7DA4F-EC1C-4A02-8DCD-E50DCC3079B2}" type="slidenum">
              <a:rPr lang="pt-BR" smtClean="0"/>
              <a:t>‹nº›</a:t>
            </a:fld>
            <a:endParaRPr lang="pt-B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553972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9EE77-4B00-49ED-BFBF-D7534DED8091}" type="datetimeFigureOut">
              <a:rPr lang="pt-BR" smtClean="0"/>
              <a:t>10/04/2017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7DA4F-EC1C-4A02-8DCD-E50DCC3079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10834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9EE77-4B00-49ED-BFBF-D7534DED8091}" type="datetimeFigureOut">
              <a:rPr lang="pt-BR" smtClean="0"/>
              <a:t>10/04/2017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7DA4F-EC1C-4A02-8DCD-E50DCC3079B2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714161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9EE77-4B00-49ED-BFBF-D7534DED8091}" type="datetimeFigureOut">
              <a:rPr lang="pt-BR" smtClean="0"/>
              <a:t>10/04/2017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7DA4F-EC1C-4A02-8DCD-E50DCC3079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28635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9EE77-4B00-49ED-BFBF-D7534DED8091}" type="datetimeFigureOut">
              <a:rPr lang="pt-BR" smtClean="0"/>
              <a:t>10/04/2017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7DA4F-EC1C-4A02-8DCD-E50DCC3079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31010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9EE77-4B00-49ED-BFBF-D7534DED8091}" type="datetimeFigureOut">
              <a:rPr lang="pt-BR" smtClean="0"/>
              <a:t>10/04/2017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7DA4F-EC1C-4A02-8DCD-E50DCC3079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9800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9EE77-4B00-49ED-BFBF-D7534DED8091}" type="datetimeFigureOut">
              <a:rPr lang="pt-BR" smtClean="0"/>
              <a:t>10/04/2017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7DA4F-EC1C-4A02-8DCD-E50DCC3079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3200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9EE77-4B00-49ED-BFBF-D7534DED8091}" type="datetimeFigureOut">
              <a:rPr lang="pt-BR" smtClean="0"/>
              <a:t>10/04/2017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7DA4F-EC1C-4A02-8DCD-E50DCC3079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4599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9EE77-4B00-49ED-BFBF-D7534DED8091}" type="datetimeFigureOut">
              <a:rPr lang="pt-BR" smtClean="0"/>
              <a:t>10/04/2017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7DA4F-EC1C-4A02-8DCD-E50DCC3079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6892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9EE77-4B00-49ED-BFBF-D7534DED8091}" type="datetimeFigureOut">
              <a:rPr lang="pt-BR" smtClean="0"/>
              <a:t>10/04/2017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7DA4F-EC1C-4A02-8DCD-E50DCC3079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7386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9EE77-4B00-49ED-BFBF-D7534DED8091}" type="datetimeFigureOut">
              <a:rPr lang="pt-BR" smtClean="0"/>
              <a:t>10/04/2017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7DA4F-EC1C-4A02-8DCD-E50DCC3079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8936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9EE77-4B00-49ED-BFBF-D7534DED8091}" type="datetimeFigureOut">
              <a:rPr lang="pt-BR" smtClean="0"/>
              <a:t>10/04/2017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7DA4F-EC1C-4A02-8DCD-E50DCC3079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5657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9EE77-4B00-49ED-BFBF-D7534DED8091}" type="datetimeFigureOut">
              <a:rPr lang="pt-BR" smtClean="0"/>
              <a:t>10/04/2017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7DA4F-EC1C-4A02-8DCD-E50DCC3079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9006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9EE77-4B00-49ED-BFBF-D7534DED8091}" type="datetimeFigureOut">
              <a:rPr lang="pt-BR" smtClean="0"/>
              <a:t>10/04/2017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7DA4F-EC1C-4A02-8DCD-E50DCC3079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5403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9EE77-4B00-49ED-BFBF-D7534DED8091}" type="datetimeFigureOut">
              <a:rPr lang="pt-BR" smtClean="0"/>
              <a:t>10/04/2017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587DA4F-EC1C-4A02-8DCD-E50DCC3079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9282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Potenciação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6254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677334" y="1156039"/>
                <a:ext cx="8596668" cy="3880773"/>
              </a:xfrm>
            </p:spPr>
            <p:txBody>
              <a:bodyPr>
                <a:noAutofit/>
              </a:bodyPr>
              <a:lstStyle/>
              <a:p>
                <a:pPr marL="0" indent="0" algn="ctr">
                  <a:buNone/>
                </a:pPr>
                <a:r>
                  <a:rPr lang="pt-BR" sz="2400" dirty="0" smtClean="0"/>
                  <a:t>Potenciação significa multiplicar um número (base) por ele mesmo várias vezes, onde X é a potência. Exemplo:</a:t>
                </a:r>
              </a:p>
              <a:p>
                <a:pPr algn="ctr"/>
                <a:endParaRPr lang="pt-BR" sz="2400" dirty="0" smtClean="0"/>
              </a:p>
              <a:p>
                <a:pPr marL="0" indent="0" algn="ctr">
                  <a:buNone/>
                </a:pPr>
                <a:r>
                  <a:rPr lang="pt-BR" sz="2400" dirty="0" smtClean="0"/>
                  <a:t>3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  <m:sup>
                        <m:r>
                          <a:rPr lang="pt-BR" sz="240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pt-BR" sz="2400" dirty="0" smtClean="0"/>
                  <a:t> ("três elevado ao quadrado", ou "três elevado à segunda potência" ou ainda "três elevado à dois").</a:t>
                </a:r>
              </a:p>
              <a:p>
                <a:pPr algn="ctr"/>
                <a:endParaRPr lang="pt-BR" sz="2400" dirty="0" smtClean="0"/>
              </a:p>
              <a:p>
                <a:pPr marL="0" indent="0" algn="ctr">
                  <a:buNone/>
                </a:pPr>
                <a:r>
                  <a:rPr lang="pt-BR" sz="2400" dirty="0" smtClean="0"/>
                  <a:t>No exemplo, precisamos multiplicar o 3 por ele mesmo. Ficando: 3.3 = 9.</a:t>
                </a:r>
              </a:p>
              <a:p>
                <a:pPr marL="0" indent="0" algn="ctr">
                  <a:buNone/>
                </a:pPr>
                <a:endParaRPr lang="pt-BR" sz="2400" dirty="0"/>
              </a:p>
              <a:p>
                <a:pPr marL="0" indent="0" algn="ctr">
                  <a:buNone/>
                </a:pPr>
                <a:r>
                  <a:rPr lang="pt-BR" sz="2400" dirty="0" smtClean="0"/>
                  <a:t>Então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pt-BR" sz="2400" dirty="0" smtClean="0"/>
                  <a:t> = 3 . 3 . 3 = 3 . 9 = 27</a:t>
                </a:r>
                <a:endParaRPr lang="pt-BR" sz="2400" dirty="0"/>
              </a:p>
            </p:txBody>
          </p:sp>
        </mc:Choice>
        <mc:Fallback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1156039"/>
                <a:ext cx="8596668" cy="3880773"/>
              </a:xfrm>
              <a:blipFill rotWithShape="0">
                <a:blip r:embed="rId2"/>
                <a:stretch>
                  <a:fillRect t="-1258" r="-496" b="-1996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98717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BR" sz="2400" dirty="0" smtClean="0"/>
              <a:t>Multiplicação de potências de bases iguais = mantenha a base e some os expoentes</a:t>
            </a:r>
          </a:p>
          <a:p>
            <a:pPr marL="0" indent="0" algn="ctr">
              <a:buNone/>
            </a:pPr>
            <a:endParaRPr lang="pt-BR" sz="2400" dirty="0"/>
          </a:p>
          <a:p>
            <a:pPr marL="0" indent="0" algn="ctr">
              <a:buNone/>
            </a:pPr>
            <a:r>
              <a:rPr lang="pt-BR" sz="2400" dirty="0"/>
              <a:t>2</a:t>
            </a:r>
            <a:r>
              <a:rPr lang="pt-BR" sz="2400" baseline="30000" dirty="0"/>
              <a:t>2</a:t>
            </a:r>
            <a:r>
              <a:rPr lang="pt-BR" sz="2400" dirty="0"/>
              <a:t> . 2</a:t>
            </a:r>
            <a:r>
              <a:rPr lang="pt-BR" sz="2400" baseline="30000" dirty="0"/>
              <a:t>3</a:t>
            </a:r>
            <a:r>
              <a:rPr lang="pt-BR" sz="2400" dirty="0"/>
              <a:t> = 2</a:t>
            </a:r>
            <a:r>
              <a:rPr lang="pt-BR" sz="2400" baseline="30000" dirty="0"/>
              <a:t>2 + 3</a:t>
            </a:r>
            <a:r>
              <a:rPr lang="pt-BR" sz="2400" dirty="0"/>
              <a:t> = 2</a:t>
            </a:r>
            <a:r>
              <a:rPr lang="pt-BR" sz="2400" baseline="30000" dirty="0"/>
              <a:t>5</a:t>
            </a:r>
            <a:r>
              <a:rPr lang="pt-BR" sz="2400" dirty="0"/>
              <a:t> = 32</a:t>
            </a:r>
            <a:endParaRPr lang="pt-BR" sz="2400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7097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400" dirty="0" smtClean="0"/>
              <a:t>Divisão </a:t>
            </a:r>
            <a:r>
              <a:rPr lang="pt-BR" sz="2400" dirty="0"/>
              <a:t>de potências de bases iguais - mantenha a base e subtraia os </a:t>
            </a:r>
            <a:r>
              <a:rPr lang="pt-BR" sz="2400" dirty="0" smtClean="0"/>
              <a:t>expoentes</a:t>
            </a:r>
          </a:p>
          <a:p>
            <a:pPr marL="0" indent="0" algn="ctr">
              <a:buNone/>
            </a:pPr>
            <a:endParaRPr lang="pt-BR" sz="2400" dirty="0"/>
          </a:p>
          <a:p>
            <a:pPr marL="0" indent="0" algn="ctr">
              <a:buNone/>
            </a:pPr>
            <a:r>
              <a:rPr lang="pt-BR" sz="2400" dirty="0"/>
              <a:t>12</a:t>
            </a:r>
            <a:r>
              <a:rPr lang="pt-BR" sz="2400" baseline="30000" dirty="0"/>
              <a:t>8</a:t>
            </a:r>
            <a:r>
              <a:rPr lang="pt-BR" sz="2400" dirty="0"/>
              <a:t> : 12</a:t>
            </a:r>
            <a:r>
              <a:rPr lang="pt-BR" sz="2400" baseline="30000" dirty="0"/>
              <a:t>6</a:t>
            </a:r>
            <a:r>
              <a:rPr lang="pt-BR" sz="2400" dirty="0"/>
              <a:t> = 12</a:t>
            </a:r>
            <a:r>
              <a:rPr lang="pt-BR" sz="2400" baseline="30000" dirty="0"/>
              <a:t>8 – 6</a:t>
            </a:r>
            <a:r>
              <a:rPr lang="pt-BR" sz="2400" dirty="0"/>
              <a:t> = 12</a:t>
            </a:r>
            <a:r>
              <a:rPr lang="pt-BR" sz="2400" baseline="30000" dirty="0"/>
              <a:t>2</a:t>
            </a:r>
            <a:r>
              <a:rPr lang="pt-BR" sz="2400" dirty="0"/>
              <a:t> = 144 </a:t>
            </a:r>
          </a:p>
        </p:txBody>
      </p:sp>
    </p:spTree>
    <p:extLst>
      <p:ext uri="{BB962C8B-B14F-4D97-AF65-F5344CB8AC3E}">
        <p14:creationId xmlns:p14="http://schemas.microsoft.com/office/powerpoint/2010/main" val="3992390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400" dirty="0"/>
              <a:t>Potência de potência = mantenha a base e multiplique os </a:t>
            </a:r>
            <a:r>
              <a:rPr lang="pt-BR" sz="2400" dirty="0" smtClean="0"/>
              <a:t>expoentes</a:t>
            </a:r>
          </a:p>
          <a:p>
            <a:pPr marL="0" indent="0" algn="ctr">
              <a:buNone/>
            </a:pPr>
            <a:endParaRPr lang="pt-BR" sz="2400" dirty="0"/>
          </a:p>
          <a:p>
            <a:pPr marL="0" indent="0" algn="ctr">
              <a:buNone/>
            </a:pPr>
            <a:r>
              <a:rPr lang="pt-BR" sz="2400" dirty="0"/>
              <a:t>(3</a:t>
            </a:r>
            <a:r>
              <a:rPr lang="pt-BR" sz="2400" baseline="30000" dirty="0"/>
              <a:t>2</a:t>
            </a:r>
            <a:r>
              <a:rPr lang="pt-BR" sz="2400" dirty="0"/>
              <a:t>)</a:t>
            </a:r>
            <a:r>
              <a:rPr lang="pt-BR" sz="2400" baseline="30000" dirty="0"/>
              <a:t>3</a:t>
            </a:r>
            <a:r>
              <a:rPr lang="pt-BR" sz="2400" dirty="0"/>
              <a:t> = 3</a:t>
            </a:r>
            <a:r>
              <a:rPr lang="pt-BR" sz="2400" baseline="30000" dirty="0"/>
              <a:t>2</a:t>
            </a:r>
            <a:r>
              <a:rPr lang="pt-BR" sz="2400" dirty="0"/>
              <a:t> </a:t>
            </a:r>
            <a:r>
              <a:rPr lang="pt-BR" sz="2400" baseline="30000" dirty="0"/>
              <a:t>. 3</a:t>
            </a:r>
            <a:r>
              <a:rPr lang="pt-BR" sz="2400" dirty="0"/>
              <a:t> = 3</a:t>
            </a:r>
            <a:r>
              <a:rPr lang="pt-BR" sz="2400" baseline="30000" dirty="0"/>
              <a:t>6</a:t>
            </a:r>
            <a:r>
              <a:rPr lang="pt-BR" sz="2400" dirty="0"/>
              <a:t> = 729 </a:t>
            </a:r>
          </a:p>
        </p:txBody>
      </p:sp>
    </p:spTree>
    <p:extLst>
      <p:ext uri="{BB962C8B-B14F-4D97-AF65-F5344CB8AC3E}">
        <p14:creationId xmlns:p14="http://schemas.microsoft.com/office/powerpoint/2010/main" val="3319221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400" dirty="0" smtClean="0"/>
              <a:t>Potenciação com números negativos</a:t>
            </a:r>
          </a:p>
          <a:p>
            <a:pPr marL="0" indent="0" algn="ctr">
              <a:buNone/>
            </a:pPr>
            <a:endParaRPr lang="pt-BR" sz="2400" dirty="0"/>
          </a:p>
          <a:p>
            <a:pPr marL="0" indent="0" algn="ctr">
              <a:buNone/>
            </a:pPr>
            <a:r>
              <a:rPr lang="pt-BR" sz="2400" dirty="0"/>
              <a:t>(-3)</a:t>
            </a:r>
            <a:r>
              <a:rPr lang="pt-BR" sz="2400" baseline="30000" dirty="0"/>
              <a:t>2</a:t>
            </a:r>
            <a:r>
              <a:rPr lang="pt-BR" sz="2400" dirty="0"/>
              <a:t> = 9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/>
              <a:t>-3</a:t>
            </a:r>
            <a:r>
              <a:rPr lang="pt-BR" sz="2400" baseline="30000" dirty="0"/>
              <a:t>2</a:t>
            </a:r>
            <a:r>
              <a:rPr lang="pt-BR" sz="2400" dirty="0"/>
              <a:t> = -9</a:t>
            </a:r>
          </a:p>
        </p:txBody>
      </p:sp>
    </p:spTree>
    <p:extLst>
      <p:ext uri="{BB962C8B-B14F-4D97-AF65-F5344CB8AC3E}">
        <p14:creationId xmlns:p14="http://schemas.microsoft.com/office/powerpoint/2010/main" val="330676227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432</TotalTime>
  <Words>73</Words>
  <Application>Microsoft Office PowerPoint</Application>
  <PresentationFormat>Widescreen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1" baseType="lpstr">
      <vt:lpstr>Arial</vt:lpstr>
      <vt:lpstr>Cambria Math</vt:lpstr>
      <vt:lpstr>Trebuchet MS</vt:lpstr>
      <vt:lpstr>Wingdings 3</vt:lpstr>
      <vt:lpstr>Facetado</vt:lpstr>
      <vt:lpstr>Potenciação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Potenciação</dc:title>
  <dc:creator>usr-ccg</dc:creator>
  <cp:lastModifiedBy>usr-ccg</cp:lastModifiedBy>
  <cp:revision>4</cp:revision>
  <dcterms:created xsi:type="dcterms:W3CDTF">2017-04-10T17:13:32Z</dcterms:created>
  <dcterms:modified xsi:type="dcterms:W3CDTF">2017-04-11T00:25:50Z</dcterms:modified>
</cp:coreProperties>
</file>